
<file path=[Content_Types].xml><?xml version="1.0" encoding="utf-8"?>
<Types xmlns="http://schemas.openxmlformats.org/package/2006/content-types">
  <Default Extension="bmp" ContentType="image/bmp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3" r:id="rId7"/>
    <p:sldId id="305" r:id="rId8"/>
    <p:sldId id="307" r:id="rId9"/>
    <p:sldId id="302" r:id="rId10"/>
    <p:sldId id="301" r:id="rId11"/>
    <p:sldId id="306" r:id="rId12"/>
    <p:sldId id="30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bmp>
</file>

<file path=ppt/media/image4.bmp>
</file>

<file path=ppt/media/image5.bmp>
</file>

<file path=ppt/media/image6.bmp>
</file>

<file path=ppt/media/image7.b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rdoume/beerreviews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bmp"/><Relationship Id="rId3" Type="http://schemas.openxmlformats.org/officeDocument/2006/relationships/image" Target="../media/image2.jpeg"/><Relationship Id="rId7" Type="http://schemas.openxmlformats.org/officeDocument/2006/relationships/image" Target="../media/image6.bm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bmp"/><Relationship Id="rId5" Type="http://schemas.openxmlformats.org/officeDocument/2006/relationships/image" Target="../media/image4.bmp"/><Relationship Id="rId4" Type="http://schemas.openxmlformats.org/officeDocument/2006/relationships/image" Target="../media/image3.bm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9334" y="1475234"/>
            <a:ext cx="4038251" cy="2901694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Beer Recommendation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2475" y="4615791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Jeffrey </a:t>
            </a:r>
            <a:r>
              <a:rPr lang="en-US" sz="1600" dirty="0" err="1"/>
              <a:t>Oller</a:t>
            </a:r>
            <a:endParaRPr lang="en-US" sz="1600" dirty="0"/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Data Source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F909D3-00C9-6472-F096-262C63AC8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dirty="0"/>
              <a:t>BeerAdvocate.com</a:t>
            </a:r>
          </a:p>
          <a:p>
            <a:r>
              <a:rPr lang="en-US" dirty="0"/>
              <a:t>Via Kaggle - </a:t>
            </a:r>
            <a:r>
              <a:rPr lang="en-US" dirty="0">
                <a:hlinkClick r:id="rId3"/>
              </a:rPr>
              <a:t>https://www.kaggle.com/datasets/rdoume/beerreviews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542601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Data: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F909D3-00C9-6472-F096-262C63AC8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895" y="1984076"/>
            <a:ext cx="4061316" cy="4364965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#   Column              Non-Null Count 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Dtype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---  ------              --------------    -----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0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brewery_id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brewery_name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1586599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2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review_time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3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review_overall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4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review_aroma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5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review_appearance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6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review_profilename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1586266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7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beer_style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1586614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8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review_palate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9 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review_taste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1586614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10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beer_name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 1586614 non-null  object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11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beer_abv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   1518829 non-null  float64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12  </a:t>
            </a: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beer_beerid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         1586614 non-null  int64  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 err="1">
                <a:latin typeface="Consolas" panose="020B0609020204030204" pitchFamily="49" charset="0"/>
                <a:cs typeface="Calibri" panose="020F0502020204030204" pitchFamily="34" charset="0"/>
              </a:rPr>
              <a:t>dtypes</a:t>
            </a: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: float64(6), int64(3), object(4)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sz="1050" kern="0" spc="10" dirty="0">
                <a:latin typeface="Consolas" panose="020B0609020204030204" pitchFamily="49" charset="0"/>
                <a:cs typeface="Calibri" panose="020F0502020204030204" pitchFamily="34" charset="0"/>
              </a:rPr>
              <a:t>memory usage: 157.4+ MB</a:t>
            </a:r>
          </a:p>
        </p:txBody>
      </p:sp>
      <p:graphicFrame>
        <p:nvGraphicFramePr>
          <p:cNvPr id="64" name="Table 4">
            <a:extLst>
              <a:ext uri="{FF2B5EF4-FFF2-40B4-BE49-F238E27FC236}">
                <a16:creationId xmlns:a16="http://schemas.microsoft.com/office/drawing/2014/main" id="{B0715E3B-0605-7E34-BCD3-F0D20342C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197195"/>
              </p:ext>
            </p:extLst>
          </p:nvPr>
        </p:nvGraphicFramePr>
        <p:xfrm>
          <a:off x="5434642" y="1891928"/>
          <a:ext cx="5565447" cy="4023360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67802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039294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1337095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1511032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263450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review_profilename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beer_beerid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review_overall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stcules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47986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227883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1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effectLst/>
                        </a:rPr>
                        <a:t>stcules</a:t>
                      </a:r>
                      <a:endParaRPr lang="en-US" dirty="0">
                        <a:effectLst/>
                      </a:endParaRP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48213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697509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2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stcules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48215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6294816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stcules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47969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840376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4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johnmichaelsen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64883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587016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oline73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9993295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>
                          <a:effectLst/>
                        </a:rPr>
                        <a:t>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Reidrover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3.5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994093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7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alpinebryant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426279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8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LordAdmNelson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8376568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augustgarage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52159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4.5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0553208"/>
                  </a:ext>
                </a:extLst>
              </a:tr>
              <a:tr h="20465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10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fodeeoz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436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3.0</a:t>
                      </a:r>
                    </a:p>
                  </a:txBody>
                  <a:tcPr marL="60960" marR="60960" marT="30480" marB="3048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4818981"/>
                  </a:ext>
                </a:extLst>
              </a:tr>
            </a:tbl>
          </a:graphicData>
        </a:graphic>
      </p:graphicFrame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1036895" y="1063283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Info():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204B6491-9738-3755-F8CC-63719D311018}"/>
              </a:ext>
            </a:extLst>
          </p:cNvPr>
          <p:cNvSpPr txBox="1">
            <a:spLocks/>
          </p:cNvSpPr>
          <p:nvPr/>
        </p:nvSpPr>
        <p:spPr>
          <a:xfrm>
            <a:off x="5434642" y="1064222"/>
            <a:ext cx="5720463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After transforming: 1,56,1037 rows</a:t>
            </a:r>
          </a:p>
        </p:txBody>
      </p:sp>
    </p:spTree>
    <p:extLst>
      <p:ext uri="{BB962C8B-B14F-4D97-AF65-F5344CB8AC3E}">
        <p14:creationId xmlns:p14="http://schemas.microsoft.com/office/powerpoint/2010/main" val="406574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Model: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 err="1"/>
              <a:t>Surpr!se</a:t>
            </a:r>
            <a:endParaRPr lang="en-US" sz="2800" dirty="0"/>
          </a:p>
          <a:p>
            <a:r>
              <a:rPr lang="en-US" sz="2800" dirty="0"/>
              <a:t>Funk SVD – Collaborative model</a:t>
            </a:r>
          </a:p>
        </p:txBody>
      </p:sp>
    </p:spTree>
    <p:extLst>
      <p:ext uri="{BB962C8B-B14F-4D97-AF65-F5344CB8AC3E}">
        <p14:creationId xmlns:p14="http://schemas.microsoft.com/office/powerpoint/2010/main" val="319537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Model Performance: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/>
              <a:t>RMSE of 60% on testing data</a:t>
            </a:r>
          </a:p>
        </p:txBody>
      </p:sp>
    </p:spTree>
    <p:extLst>
      <p:ext uri="{BB962C8B-B14F-4D97-AF65-F5344CB8AC3E}">
        <p14:creationId xmlns:p14="http://schemas.microsoft.com/office/powerpoint/2010/main" val="353599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Results: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3526529"/>
              </p:ext>
            </p:extLst>
          </p:nvPr>
        </p:nvGraphicFramePr>
        <p:xfrm>
          <a:off x="1096963" y="2216879"/>
          <a:ext cx="10058400" cy="354935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Active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Retired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Fair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Bad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2085CF64-B35C-78B8-0173-D9BA1935D1A7}"/>
              </a:ext>
            </a:extLst>
          </p:cNvPr>
          <p:cNvSpPr txBox="1">
            <a:spLocks/>
          </p:cNvSpPr>
          <p:nvPr/>
        </p:nvSpPr>
        <p:spPr>
          <a:xfrm>
            <a:off x="4735902" y="268406"/>
            <a:ext cx="6419461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Subjective measure of how appropriate the recommendations are</a:t>
            </a:r>
          </a:p>
        </p:txBody>
      </p:sp>
    </p:spTree>
    <p:extLst>
      <p:ext uri="{BB962C8B-B14F-4D97-AF65-F5344CB8AC3E}">
        <p14:creationId xmlns:p14="http://schemas.microsoft.com/office/powerpoint/2010/main" val="2820736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:image/jpeg;base64,/9j/4AAQSkZJRgABAQAAAQABAAD/2wCEAAoHCBUWFRgVFhIZGBgZFBkcGBwcGRohGBkYGhkcGRgaHBodITAzHR4rIxkaJjgnKy8xNzU1HCc7QDs1Py42NTQBDAwMEA8QHxISHzQrJCw0OjExNjQ0NDQ9NDY0NDo1NDQ0NTU1NDUxNDQ0NDQ0NjQ1PT00NjQ/MTQ0NDQ0NjQxNP/AABEIATgAoQMBIgACEQEDEQH/xAAcAAEAAQUBAQAAAAAAAAAAAAAABQIDBAYHAQj/xABFEAACAQIEAwMJBQUGBQUAAAABAgADEQQSITEFBkEiUWEHEzJCcYGRobEjcnOywRQzUpLRJDRiguHwFYOiwvEWJVNUk//EABkBAQADAQEAAAAAAAAAAAAAAAABAgQDBf/EACcRAQEAAgEDAgYDAQAAAAAAAAABAhEDEiExQXEEEyJRYYEUMqGR/9oADAMBAAIRAxEAPwDs0REBERAREQEREBERAREQEREBERAREQEREBERAREQEREBERAREQETh/F+ccbVqvUo12p0POOigZCFyIXtY+sVUmYWF5qxxsDicQzP6OQJYHMQBqh1IRzt0HjYO+xOE1+bcdnXzWJrqrNltUSnmB7FibLsRUT4+Imx8i824t8TTpYm5Sul0NhuVaojXvsy0ngdTiIgIiICIiAiIgIiICIiAiIgIiICIiB89eUziPnsfUItamBTB8FvfXuuSffMHlTg37VUZPOZAqAsbXJGYC2/v90vc/cLGHxlRDULljnJy2tn7QG+sxOUsXiUrEYUIzsmof0SoYeI1uRIsWlWuYMCcPiHpecL5cpzHc5lDXOu83zyK4wedr0SBqiup6gqSpA/nnP+PVqz4lzXCircBwosoIUWtv0tN98jHDs1apiA/oLkZbdX1Gv+UxE5eHZIiJKhERAREQEREBERAREQEREBERAREs4iplVm7lJ+WkD565+4itXHV3BuA2QexBlv8pe8neIAxLsy5V8yQCbekXQgabbGdNpct4Op2mwlByTcsaaXJ8SBrJPAcqYJCSmERCf4QR9DOXa3bp1WTTiHOFdf22sQtwXUg6WNkUHc94M3HyMcR+3r0iQM9NWUXG6GxAt4NNz4nyRgKjFnwoJPUPVB/wClxLPBuVsHha6VaFEo1yt/OVW0YZTozkde6JJLtFytmm7RETqoREQEREBERAREQEREBERAREQPJgcZe1O38TAfr+kz5C8aqXZE6gZiPabD6GVy8JnlB8L4Oq+bXzSJTNGr55VVQrVappXJAtfsq637iBMrhvC3ShTppTCMwz1Tn9FhqqXW9yGYbXFkI6zNfCq6FHW6m1xqL2II1HiBMvD8Ppi5CWuWJ1OpYhmO/UgTnE1Acy4TFOGqUg4b9jdCgfKGZ7hgpvpUW4ZG71tcBiQxtOoHLlajKK6uqq1st6SKDbMLqHV7rt2720k5X4ehINibFTud1UoL9+hN77yzVQBQo2AAHsAtFSm6b3APeAfjK5h8Oe9NfDT4H+lpmTrFCIiSEREBERAREQEREBERAREQPJw3yrV0bG2ZiMiqAR0sBtp3kzuU4bz1T/t1W43b/wAfWc+XLpx26cWPVlpq9Os49DH1V9lRx9GEm+G811aAynE1Kni1d/1Jkb+zKd0X+UQcGh9Rf5RMP8j83/Gv+PPtGbxDm3E1DdMZUp+C1Xt+aYD8fxRGvEax/wCbUH0aeHBp/Av8olBoqNlA9wl8effrVbwade8lPEGq4Vg1RnZapuWZmaxAt2mNztN5nOfI+hFKuehdbfAzo0243clZM5rKx7ERLKkREBERAREQEREBERAREQPJxTyguDjnt4D3gKP0nZsRXCKzsbBQSfdPnDmfibviXe+7G/dckk/X5Tny43LCyOnFlMct1kBpUGEh6fESSBk+B/rM1MT3o3/T/WeZlwZTy9HHlmXhksZjvLdbF29Rvl/WYL48nZbe2X4+HKqZ8snl2jyRuDhqg6irr7xcTfpxzyM8Uy1atBj6YDL4sOnwvOxz0sZqSPOyu7a9iIlkEREBERAREQEREBERAREh+ZeI+YoMwNmbsr7TufcIGoeULmgKpoUzf+Ijqb2sPefj7JyE4ZnYs2lz7/dJbH4ou7Ne+ukwy0yZ813rFs4+CSbyUJRVdhr39ZevLd57ecMt3y0ySeFRMsPhlO2h+Xwl2eEycbcfCMpMp3XOCYlsNWVx0Isw3BB093+k+geXuMJiaQddxYMO49/sM+eLzcPJ1xs0K4Rj2H0PgD/TeauPk32rHy8Wu8duiIndnIiICIiAiIgIiICIiB5Oc+VLGkBUB2X5sbH5ATo05H5VD9sf8n5ZTP8ArV+P+0aDmlBM8vPCZi037e3i88i0aS9vF55aIAmXMJWKOjjowPu6y1eUMZ0x8uefh9LcHr56FN+9Bf2jQ/MTOkJygf7JS+6fzGTc2MBERAREQEREBERAREQPJybyroPOX/wp/T6TrM5d5UcFVqP9nTzkKmgIvvfqRK5d4thdZSuZXEpvLr8OxK74Ot7RScj4hbGYtVaienSdPvKy/UTN8utc5MV0NKs0xBiPCP2rw+ci8eS85Iy7zwmYv7V4fOUnFeHzicWSLyYskGU7m3jLKVSfVP8Av3Sqm5JHZPpD6zrjhXLLkxfSPKq2wtL7p/MZMSK5ZH9lpfc/UyVndlIiICIiAiIgIiICIiB5NN5nqZarHc5VsLE3NtBYazc5o3Nahq+QsRmy6jewAJt0B2Fz3yuXhMODVmZFz2D2GcLmADajQNqAbG15rflU/c0Pxm/JK+Rsfn84jFUKVSq2yg1FAygW3IQBNtrjppLflTP2VD8V/wAk54zWSb4c9oYdyucDsh1W9wBmYEgfI+zS+8z6uBqILuthmK+kD2hcEaH/AAn5d4mHQxTBDTuMjG5BHrZStx3HX5CSX/EXKOrEZXcs2+hLBjbuFxt4mdVWM2BqG1lPaFxqBcXAvqf8Q+Mx6uBqjLdSMzBV7Q1ZrZRvpvvtJbD8NxVS3m6VZh0Kq+Xw7VrDp16S4eUOInbDvvfWpTGumti47h8I3DugV4fUPq9bbg62B6HuYfGeJQKOqtbWx0NxYmSlflHHqLthXt4PTb5I5kVSpMlRVdGRgy3VlKsNeqnWJR9Hct/3al9wSUkZy9/dqX4YknJCIiAiIgIiICIiAiIgJz7nWm7VSaZOdChAABYggXAuygdNSenfadBmjc00Q1ZxYk2Xa1x2QQRfqCJXLwmNf5b4K6vdly00rM6i7K71L2DOvaDDQMGDgaLZVsZR5TaLumFRFLu1RwqqCWJyrsBvJjCYVyDZ39jMV9YMe0hJGx1Hf3TI5g5io4RQzjNVIIpoLZzci+vqpcC5620BItOct2s1fgXk6YgPiqnmxa5RCCwG/bqG4X2C/tEmV4xwrB6Uaau46oudv/1c2+DH2SFbCYvHHPiqhp073Wimmm4uD18Wud9psvCeB0KalkVUCmxaxZ9fE62980Y8Ns3l2Z8uaS6x7sGtzjjHv5jAWHRqhax8fUHwJmG/F+LtragnhYf1abTUwgDIua4exBtY2J7u+eYikCr5aSBVzWOY5xl3J11nWcXHNOd5s7vw05+OcVTVqdGoOotrb3Ov6yzV4/RxQNLE0DSqqCyZtswuRkewKk22Oh2uZL4iQfEKKt6QvlNweoI10l8vhcdbxUw+Ky3rKOu8BH9npfhr9JIyP4H/AHel+Gv0khMrYREQEREBERAREQEREBOV8/ccfD4lsqqwsmjX/gGxBnU5yDyk4Y1MatMeuaa+wMACfcNfdIsnqM5eZPN4IYqpTCM4+zTNfOTfJrbQEDN4L8JE8D4a7OcViTnrv2tRog6ADobaeA0HW9HESK2MVAPssIigL0NRgCPbYBR4FfGbrwpgKYKXIUHOgF3djov+XWduHCYzrs9mfmz3l0S+6/hAnmswOUbVDa7knZVOwBlWFc0ywa6hlJW4ubj0SRMXE4tcOWYMEUIM9zdUbrqdyPqZqb8YxOKYrhlKpezVX3Psve3sAJ22na/n1/65Tfp6f8bVxDiSAB3ZUYeuWCg220PX2SIxfOWG1BqpdgQzLTYsQd7sqmYOH5Splg1ao9VyQCWYhbn2G/zkj/6bw4H7insN0Vt+9je3d7ZOr9pPdG597fbsil4xh30SstzsD2SfYGAmJjnA36kD3sQv6zO4jyrQYHLTXcgFOydFzEgDQga9+01VaLpVWgz50Qh1J3A1Cqfrbw90tlyXHG7/AMVw4sbnNf673wX9xS/DT8omdMLg/wC4pfhJ+UTNmF6BERAREQEREBERAREQPJzPmZQeJ5jsiZz7qYH/AHfKdMnLeeGy4jFt1GEIHtZEA+kipR3JSZg1Q2D1DUqAHYvUJA+AN7TZfN+bLOjMlmyKDu1h2yb9L2+M17h2HVKCb32HcFRQD77n5SrnPHPToshcsxIpoetnFyfblv77TdrU/Gnn73fztG3biFcqGIw1NtSCb1H9vefkNd2m84bCrSULlChR2VG2nQW3636g6+2M5e4eKFFUsLhTmuDZnIu50NxvYHoLbWkVzZjrlKHnCgdWzNfYCwRXI2Qm4J/w915F+mXK/tafVZjP0keL8wYelcs4ve4RDma46+HXU2kMOYaj6jClEOivWcojsfRRWyEFj4GwFybAEy5gOBvgUGJcoXVl+xZAytc2VFNifPG9lZeptqCZLcfGJFN6pw7vWemy2CB6eEwzenodKlZlGoF7kAeiBmzT4q5bmPp2aP42OPnu1wczKGKVqb0HCm6uDtrpqARex6C/fIxMLVR6deoNMUC4HVMp7Ck+KWI/0m94s8PxNOnhy6VQqp5sKxeoi2AViVuyXFrlraXvMLmJCyXYBQlVPNrbXsnKzeGjEe4SuXPllqVbHhxxtsdJ4T+4pfhJ+UTMmJw39zT/AAk/KJlyFyIiAiIgIiICIiAiIgJynygfvMZ+HRH82QfrOrTk/P5+0xnhTon+XIYKucKLhBegaiFiy6HQ7HUDbTUeEh+YHNTFYVG61Wdh4qVIHyImbga7r6LsvsYj6SP4o1sZhHPVnF/EgD6uJvzx139nnYXd17tupOQLA7nUfDr4/oJr/BRRqV8biMTrSQCiF1OYs2VVQLqXvTGUDXM2ms2QOSguQbFRYDYAMBc2/Wa5y6HNWotGjTNWi9RQHYhFeo7WxQ3LsVGVgbkDLlIDMBw+Iv0/t3+Hn1fpL1UqYfDNi8QxetSTLhab2Y0i5yU84T06xzKGYbC4Xck6lzHxfI7JiKlTF1FJV1LGnhEcalRTpkGqVJANyBJviFOrhmSnXYVV88+OersavmKQ7Dp0s/mgLaEFdrWkO3DQ9AJU9NruzW7QqOSzN8SRMk16NVv3anjuJ1Kq5GYKnSmihKQ/5a2BPibnxm3pjHr06NRnzXoqpFj2Sj2qux2u7pRC+BbuM0jF4dkcow1HwI6EeE2Xl7EEYdEdiA+IdkUevlRAST0RTfTqxHcZNnhLvHDh9lT/AA0/KJlTHwQ+zT7i/lEyJZBERAREQEREBERAREQPJyfnbtYjGL1OFYjxyIhH1nWJynmGr/7oVI7LhkPs83f6rK1KP4a+ZFb+JVPxF5j81U280lVR2qVVX917fmy/CUcvXFPIx7VNnpt7UYj6Wk3WRCjhyAhQhyTYBSLHXpPU/th7x5U+jP2qVwOKV6QIc5WCugsDuL92m/f7jNZ/4h5niSPQBqs4yVkQXJ2Bt0uAqt4ZNSLma/w3GYlkbDUHuiu32mqnIToAT6N9T39roBNw8nOMwyBqBpinirkNmPaqAahUJ2t/AO6+utsXNyy46kbeLisy3azuf6VlR2ByHJTd9bIjVBVcsR6Kk0aa3OnakM7Ai4NwdiNj43m44viC4ei9fEmwY6J1YkALTC3IZza2mhAvYdqahR4QjhQL4KuaD16lNO3h0QMFUvTe3m2YEkKttFa+omWXs0ZTaA49hUdLlgrL6JJAHipJ744ZRQGgzf8AwolJQd3a9aq58AKgHiXHdLuJ7FanRRaWIxVTKfOOpNKijjMgSm+zZe2zNqL9ektg2p4hFxAuxpt5pGIVQ4DJmqBEAClrnQbCX34RI6/hfQT7q/QS9LVD0V+6PpLssEREBERAREQEREBERA8nFPKRiWXEl0bK61DY9QQDa07XOCeUcA4ltfXc/O0i+FsZuoTDcarozvmVmqMGe66Ftr2W1ietpTxHjFStlD2yAjsJdVJHU3vr9OkjrGUzn83OTp32dpwYW9Wu7YMNzIEUKuHUKNgHt/2nWWuIcZp1gC2HKuLWdXFxba/Y1H+xaQkEynVkt8rH7J+hzhilC3dHdAQjuiPVpg2vkdhfWw3vtMd+YH829PJc1nDYpy5NWuBtTz27CWuLC++9tJD3lJMmZUuGKUbjNQ1quICoHqLUXqRTWoMnYtbtKnZBN9Okz+XeI1c9LD5rUlLNlAGrG5zE7nU99vhNcF7SQ5eOXE0yxtdrD2kWHznSVyyx14fTdH0V+6PpLks4X0E+6v0EvS7kREQEREBERAREQEREDyfO3PeYY7EBjtWe3gpN1HwIn0TOZ+UjkiriKhxOHAZioFRNbkqLBl79ABbw8Y1tMunHjVlBqzIxvD6tJitSm6HuZSD8/YZilZXoxW+Zk9DmeZ27ozb6b3tvp/vxlZbfS2uwvYeGt/mY6MT5mSksZT5yVOwvsNttbbWvv367/LSWyPD2+MnpxOvJV5yXaDnMCpOYEEd9xtaUUMK7kBEZidgoJPwE6R5P/J9WaqmIxKNTSm6sqMLM7KbrcHZbgE3Gu0dMiOq12TDKQqg7hVB9oGsvRElUiIgIiICIiAiIgIiICIiBaq0lYWZQw7iAR85HVeXcG2+Eo/yKOlug7pLRA1iryNw9t8IuyjQuPRNxs2/eeo0N5aPk74b/APUHreu/rf5unTum2RA1elyFw5dsIvq7s59HbduvXv63mbQ5WwSejhKfvW/W/rXv/sSbiBj0MLTTRKar91QPoJkREBERAREQEREBERAREQEREBERAREQEREBERAREQEREBERAREQERED/9k=">
            <a:extLst>
              <a:ext uri="{FF2B5EF4-FFF2-40B4-BE49-F238E27FC236}">
                <a16:creationId xmlns:a16="http://schemas.microsoft.com/office/drawing/2014/main" id="{99AEDF46-8152-DC56-E1C7-79EF24603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8992" y="2520316"/>
            <a:ext cx="153352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picture containing alcohol, beverage&#10;&#10;Description automatically generated">
            <a:extLst>
              <a:ext uri="{FF2B5EF4-FFF2-40B4-BE49-F238E27FC236}">
                <a16:creationId xmlns:a16="http://schemas.microsoft.com/office/drawing/2014/main" id="{37AB03B7-5798-0703-AD90-F72B0397E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349" y="2585745"/>
            <a:ext cx="2857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Beers to Try:</a:t>
            </a:r>
          </a:p>
        </p:txBody>
      </p:sp>
      <p:pic>
        <p:nvPicPr>
          <p:cNvPr id="5" name="Picture 4" descr="Diagram, logo&#10;&#10;Description automatically generated">
            <a:extLst>
              <a:ext uri="{FF2B5EF4-FFF2-40B4-BE49-F238E27FC236}">
                <a16:creationId xmlns:a16="http://schemas.microsoft.com/office/drawing/2014/main" id="{188D636F-BA89-72BA-DD9E-4A45148CC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391" y="2520316"/>
            <a:ext cx="1954213" cy="3085599"/>
          </a:xfrm>
          <a:prstGeom prst="rect">
            <a:avLst/>
          </a:prstGeom>
        </p:spPr>
      </p:pic>
      <p:pic>
        <p:nvPicPr>
          <p:cNvPr id="9" name="Picture 8" descr="A bottle of wine&#10;&#10;Description automatically generated with low confidence">
            <a:extLst>
              <a:ext uri="{FF2B5EF4-FFF2-40B4-BE49-F238E27FC236}">
                <a16:creationId xmlns:a16="http://schemas.microsoft.com/office/drawing/2014/main" id="{AF715018-3BBE-6C50-ECB6-4042E5F679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4847" y="2714625"/>
            <a:ext cx="866580" cy="2599741"/>
          </a:xfrm>
          <a:prstGeom prst="rect">
            <a:avLst/>
          </a:prstGeom>
        </p:spPr>
      </p:pic>
      <p:pic>
        <p:nvPicPr>
          <p:cNvPr id="11" name="Picture 10" descr="A bottle of beer&#10;&#10;Description automatically generated with medium confidence">
            <a:extLst>
              <a:ext uri="{FF2B5EF4-FFF2-40B4-BE49-F238E27FC236}">
                <a16:creationId xmlns:a16="http://schemas.microsoft.com/office/drawing/2014/main" id="{2DE45932-148C-9BCD-26C4-F19830C983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9187" y="2634616"/>
            <a:ext cx="1095375" cy="2857500"/>
          </a:xfrm>
          <a:prstGeom prst="rect">
            <a:avLst/>
          </a:prstGeom>
        </p:spPr>
      </p:pic>
      <p:pic>
        <p:nvPicPr>
          <p:cNvPr id="15" name="Picture 14" descr="A bottle of beer&#10;&#10;Description automatically generated with medium confidence">
            <a:extLst>
              <a:ext uri="{FF2B5EF4-FFF2-40B4-BE49-F238E27FC236}">
                <a16:creationId xmlns:a16="http://schemas.microsoft.com/office/drawing/2014/main" id="{1D3B0357-FE82-9EE6-38DD-674F0B3DAE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3928" y="2376195"/>
            <a:ext cx="1533525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313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Limitations: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Recommender has bias for rare beers</a:t>
            </a:r>
          </a:p>
          <a:p>
            <a:pPr marL="0" indent="0">
              <a:buNone/>
            </a:pPr>
            <a:r>
              <a:rPr lang="en-US" sz="2800" dirty="0"/>
              <a:t>Doesn’t take into account features of the beer itself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6057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95" y="1158527"/>
            <a:ext cx="10058400" cy="615926"/>
          </a:xfrm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dirty="0"/>
              <a:t>Future Improvements:</a:t>
            </a:r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CF007AF4-692A-3B23-ADAC-28EC289E3DAC}"/>
              </a:ext>
            </a:extLst>
          </p:cNvPr>
          <p:cNvSpPr txBox="1">
            <a:spLocks/>
          </p:cNvSpPr>
          <p:nvPr/>
        </p:nvSpPr>
        <p:spPr>
          <a:xfrm>
            <a:off x="6757358" y="1150727"/>
            <a:ext cx="4397747" cy="6159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290FA5D-51E1-9821-4F79-37E73914B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7665" y="2151333"/>
            <a:ext cx="10058400" cy="3760891"/>
          </a:xfrm>
        </p:spPr>
        <p:txBody>
          <a:bodyPr/>
          <a:lstStyle/>
          <a:p>
            <a:r>
              <a:rPr lang="en-US" sz="2800" dirty="0"/>
              <a:t>Hybrid model – </a:t>
            </a:r>
            <a:r>
              <a:rPr lang="en-US" sz="2800" dirty="0" err="1"/>
              <a:t>Tensorflow</a:t>
            </a:r>
            <a:endParaRPr lang="en-US" sz="2800" dirty="0"/>
          </a:p>
          <a:p>
            <a:r>
              <a:rPr lang="en-US" sz="2800" dirty="0"/>
              <a:t>Give popular beers more weight in the recommendation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7958425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7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8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9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{71189F32-B6BB-4C38-938F-47EC458E904F}tf22712842_win32</Template>
  <TotalTime>125</TotalTime>
  <Words>298</Words>
  <Application>Microsoft Office PowerPoint</Application>
  <PresentationFormat>Widescreen</PresentationFormat>
  <Paragraphs>101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Bookman Old Style</vt:lpstr>
      <vt:lpstr>Calibri</vt:lpstr>
      <vt:lpstr>Consolas</vt:lpstr>
      <vt:lpstr>Franklin Gothic Book</vt:lpstr>
      <vt:lpstr>1_RetrospectVTI</vt:lpstr>
      <vt:lpstr>Beer Recommendation System</vt:lpstr>
      <vt:lpstr>Data Source</vt:lpstr>
      <vt:lpstr>Data:</vt:lpstr>
      <vt:lpstr>Model:</vt:lpstr>
      <vt:lpstr>Model Performance:</vt:lpstr>
      <vt:lpstr>Results:</vt:lpstr>
      <vt:lpstr>Beers to Try:</vt:lpstr>
      <vt:lpstr>Limitations:</vt:lpstr>
      <vt:lpstr>Future Improvements: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Recommendation System</dc:title>
  <dc:creator>Jeff Jefferson</dc:creator>
  <cp:lastModifiedBy>Jeff Jefferson</cp:lastModifiedBy>
  <cp:revision>1</cp:revision>
  <dcterms:created xsi:type="dcterms:W3CDTF">2022-10-27T18:24:05Z</dcterms:created>
  <dcterms:modified xsi:type="dcterms:W3CDTF">2022-10-27T20:29:59Z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